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8" r:id="rId13"/>
    <p:sldId id="267" r:id="rId14"/>
    <p:sldId id="269" r:id="rId15"/>
    <p:sldId id="271" r:id="rId16"/>
    <p:sldId id="270" r:id="rId17"/>
    <p:sldId id="272" r:id="rId18"/>
    <p:sldId id="273" r:id="rId19"/>
    <p:sldId id="274" r:id="rId20"/>
    <p:sldId id="276" r:id="rId21"/>
    <p:sldId id="277" r:id="rId22"/>
    <p:sldId id="27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9" autoAdjust="0"/>
    <p:restoredTop sz="94660"/>
  </p:normalViewPr>
  <p:slideViewPr>
    <p:cSldViewPr snapToGrid="0">
      <p:cViewPr varScale="1">
        <p:scale>
          <a:sx n="62" d="100"/>
          <a:sy n="62" d="100"/>
        </p:scale>
        <p:origin x="465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obraz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1/1/2024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1/1/2024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1/1/2024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914B2B3-69B8-E091-90CF-B91DB3D0E1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PROJEKT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3BD0027-38D5-E191-6381-C3B14619B4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993546"/>
            <a:ext cx="3842017" cy="799140"/>
          </a:xfrm>
        </p:spPr>
        <p:txBody>
          <a:bodyPr>
            <a:normAutofit lnSpcReduction="10000"/>
          </a:bodyPr>
          <a:lstStyle/>
          <a:p>
            <a:pPr algn="l"/>
            <a:r>
              <a:rPr lang="pl-PL" dirty="0"/>
              <a:t>Wykonał Michał Kuckowicz</a:t>
            </a:r>
          </a:p>
          <a:p>
            <a:pPr algn="l"/>
            <a:r>
              <a:rPr lang="pl-PL" dirty="0"/>
              <a:t>2 gr. ITE</a:t>
            </a:r>
          </a:p>
        </p:txBody>
      </p:sp>
    </p:spTree>
    <p:extLst>
      <p:ext uri="{BB962C8B-B14F-4D97-AF65-F5344CB8AC3E}">
        <p14:creationId xmlns:p14="http://schemas.microsoft.com/office/powerpoint/2010/main" val="3783974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B026400-80DE-D4B9-8056-7B2F99A5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CZASOMIERZ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61877BB1-2D9E-B2BA-D3B0-09C4E7E40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8795" y="1731963"/>
            <a:ext cx="5064885" cy="4059237"/>
          </a:xfrm>
        </p:spPr>
      </p:pic>
    </p:spTree>
    <p:extLst>
      <p:ext uri="{BB962C8B-B14F-4D97-AF65-F5344CB8AC3E}">
        <p14:creationId xmlns:p14="http://schemas.microsoft.com/office/powerpoint/2010/main" val="4133756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ECBD624-9360-DBD3-C308-2610F6344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PUNKTY I KOLIZJE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88007E72-7F60-46A3-31AE-8F843EF28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9006" y="1848504"/>
            <a:ext cx="8553987" cy="4399896"/>
          </a:xfrm>
        </p:spPr>
      </p:pic>
    </p:spTree>
    <p:extLst>
      <p:ext uri="{BB962C8B-B14F-4D97-AF65-F5344CB8AC3E}">
        <p14:creationId xmlns:p14="http://schemas.microsoft.com/office/powerpoint/2010/main" val="501342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25A04E9-9D98-DAB4-138C-7E7AFB0C0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773127"/>
          </a:xfrm>
        </p:spPr>
        <p:txBody>
          <a:bodyPr>
            <a:normAutofit/>
          </a:bodyPr>
          <a:lstStyle/>
          <a:p>
            <a:r>
              <a:rPr lang="pl-PL" dirty="0"/>
              <a:t>3. HITBOXY POSTACI I PRZESZKODY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9C28E347-6593-1E7D-B5D0-7DCBD0EC62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F3B1203-97D8-5938-5D6A-BCB10F6D5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43" y="2910557"/>
            <a:ext cx="6400847" cy="3105173"/>
          </a:xfrm>
          <a:prstGeom prst="rect">
            <a:avLst/>
          </a:prstGeom>
        </p:spPr>
      </p:pic>
      <p:pic>
        <p:nvPicPr>
          <p:cNvPr id="6" name="Obraz 5" descr="Obraz zawierający zrzut ekranu, Wielobarwność, Prostokąt, design&#10;&#10;Opis wygenerowany automatycznie">
            <a:extLst>
              <a:ext uri="{FF2B5EF4-FFF2-40B4-BE49-F238E27FC236}">
                <a16:creationId xmlns:a16="http://schemas.microsoft.com/office/drawing/2014/main" id="{17AB0A6B-911F-608E-45CB-04A938C93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729" y="3866134"/>
            <a:ext cx="514422" cy="2143424"/>
          </a:xfrm>
          <a:prstGeom prst="rect">
            <a:avLst/>
          </a:prstGeom>
        </p:spPr>
      </p:pic>
      <p:pic>
        <p:nvPicPr>
          <p:cNvPr id="10" name="Obraz 9" descr="Obraz zawierający piksel, zrzut ekranu&#10;&#10;Opis wygenerowany automatycznie">
            <a:extLst>
              <a:ext uri="{FF2B5EF4-FFF2-40B4-BE49-F238E27FC236}">
                <a16:creationId xmlns:a16="http://schemas.microsoft.com/office/drawing/2014/main" id="{40417741-8EB0-2AD0-E0EA-9C3833A99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154" y="4266240"/>
            <a:ext cx="1143160" cy="1743318"/>
          </a:xfrm>
          <a:prstGeom prst="rect">
            <a:avLst/>
          </a:prstGeom>
        </p:spPr>
      </p:pic>
      <p:pic>
        <p:nvPicPr>
          <p:cNvPr id="14" name="Obraz 13" descr="Obraz zawierający balon&#10;&#10;Opis wygenerowany automatycznie">
            <a:extLst>
              <a:ext uri="{FF2B5EF4-FFF2-40B4-BE49-F238E27FC236}">
                <a16:creationId xmlns:a16="http://schemas.microsoft.com/office/drawing/2014/main" id="{7BF21CA5-2452-5136-EE39-0FD0ECF2E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3272" y="3103910"/>
            <a:ext cx="1659737" cy="2911820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35F2E45D-50BF-8944-7215-3D6DDCD62E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3561" y="5637834"/>
            <a:ext cx="810167" cy="371724"/>
          </a:xfrm>
          <a:prstGeom prst="rect">
            <a:avLst/>
          </a:prstGeom>
        </p:spPr>
      </p:pic>
      <p:pic>
        <p:nvPicPr>
          <p:cNvPr id="18" name="Obraz 17" descr="Obraz zawierający ptak, dziób, pióro, skrzydło&#10;&#10;Opis wygenerowany automatycznie">
            <a:extLst>
              <a:ext uri="{FF2B5EF4-FFF2-40B4-BE49-F238E27FC236}">
                <a16:creationId xmlns:a16="http://schemas.microsoft.com/office/drawing/2014/main" id="{0F2D840A-260D-0969-3CB6-C878086C70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994" y="4147386"/>
            <a:ext cx="952633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5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575721-CAF1-E60E-F553-B347BDB07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HITBOXY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68120AC4-2EF6-8249-2F61-70693EF95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5820" y="2054213"/>
            <a:ext cx="9910835" cy="3414737"/>
          </a:xfrm>
        </p:spPr>
      </p:pic>
    </p:spTree>
    <p:extLst>
      <p:ext uri="{BB962C8B-B14F-4D97-AF65-F5344CB8AC3E}">
        <p14:creationId xmlns:p14="http://schemas.microsoft.com/office/powerpoint/2010/main" val="511784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FB407E1-C141-2766-0F26-F164F3416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PRZESZKODY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0ADC779C-AB11-530C-15E7-5664C16AF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0027" y="1746496"/>
            <a:ext cx="4910173" cy="2252679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6A8BCA24-E21C-A90B-11CF-501BD12F8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027" y="4165622"/>
            <a:ext cx="8941297" cy="2438882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97D3594B-B01E-5CBB-5A88-8D829EEB8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710" y="2605348"/>
            <a:ext cx="3557614" cy="133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50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25A04E9-9D98-DAB4-138C-7E7AFB0C0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773127"/>
          </a:xfrm>
        </p:spPr>
        <p:txBody>
          <a:bodyPr>
            <a:normAutofit fontScale="90000"/>
          </a:bodyPr>
          <a:lstStyle/>
          <a:p>
            <a:r>
              <a:rPr lang="pl-PL" dirty="0"/>
              <a:t>4. POZIOM TRUDNOŚCI, GENEROWANIE PRZESZKÓD ORAZ PORUSZANIE NIMI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9C28E347-6593-1E7D-B5D0-7DCBD0EC62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14" name="Obraz 13" descr="Obraz zawierający balon&#10;&#10;Opis wygenerowany automatycznie">
            <a:extLst>
              <a:ext uri="{FF2B5EF4-FFF2-40B4-BE49-F238E27FC236}">
                <a16:creationId xmlns:a16="http://schemas.microsoft.com/office/drawing/2014/main" id="{7BF21CA5-2452-5136-EE39-0FD0ECF2E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888" y="3103910"/>
            <a:ext cx="1659737" cy="2911820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35F2E45D-50BF-8944-7215-3D6DDCD62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592" y="5644006"/>
            <a:ext cx="810167" cy="371724"/>
          </a:xfrm>
          <a:prstGeom prst="rect">
            <a:avLst/>
          </a:prstGeom>
        </p:spPr>
      </p:pic>
      <p:pic>
        <p:nvPicPr>
          <p:cNvPr id="18" name="Obraz 17" descr="Obraz zawierający ptak, dziób, pióro, skrzydło&#10;&#10;Opis wygenerowany automatycznie">
            <a:extLst>
              <a:ext uri="{FF2B5EF4-FFF2-40B4-BE49-F238E27FC236}">
                <a16:creationId xmlns:a16="http://schemas.microsoft.com/office/drawing/2014/main" id="{0F2D840A-260D-0969-3CB6-C878086C7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472" y="3867089"/>
            <a:ext cx="952633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93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0EAAF4F-422B-DAA8-3A87-D30E2EED6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ZMIANA POZIOMU TRUDNOŚCI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7AE60AD0-669D-61A1-26D8-0E5CDE2BB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2601" y="2195765"/>
            <a:ext cx="8006798" cy="3037061"/>
          </a:xfrm>
        </p:spPr>
      </p:pic>
    </p:spTree>
    <p:extLst>
      <p:ext uri="{BB962C8B-B14F-4D97-AF65-F5344CB8AC3E}">
        <p14:creationId xmlns:p14="http://schemas.microsoft.com/office/powerpoint/2010/main" val="1735675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E790543-756C-4C27-6BDE-841BEC41A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LOSOWE GENEROWANIE PRZESZKÓD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B0A99A49-5A6B-D566-5571-6AA46F5AB3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3564" y="2287219"/>
            <a:ext cx="8084871" cy="3068552"/>
          </a:xfrm>
        </p:spPr>
      </p:pic>
    </p:spTree>
    <p:extLst>
      <p:ext uri="{BB962C8B-B14F-4D97-AF65-F5344CB8AC3E}">
        <p14:creationId xmlns:p14="http://schemas.microsoft.com/office/powerpoint/2010/main" val="4013555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76EAA7-B349-29E7-7603-9FAE94206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PORUSZANIE PRZESZKODAMI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2AC87B62-FD11-A812-1771-59CB7CC816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098" y="3347113"/>
            <a:ext cx="10851156" cy="1347372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BBB8E06A-4F0E-1F07-9D9D-4D12AA941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85" y="2205319"/>
            <a:ext cx="6379619" cy="82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66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25A04E9-9D98-DAB4-138C-7E7AFB0C0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773127"/>
          </a:xfrm>
        </p:spPr>
        <p:txBody>
          <a:bodyPr>
            <a:normAutofit/>
          </a:bodyPr>
          <a:lstStyle/>
          <a:p>
            <a:r>
              <a:rPr lang="pl-PL" dirty="0"/>
              <a:t>5. MENU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9C28E347-6593-1E7D-B5D0-7DCBD0EC62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CFAF11E-8009-EF8C-D89E-7DD93D04C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715" y="3268120"/>
            <a:ext cx="3171848" cy="1828813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1245D6C4-60F2-1207-AC9A-7568D63D4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734" y="2776532"/>
            <a:ext cx="6734224" cy="313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442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AECD3D6-9613-69E2-E6A9-BE5F32B34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OPIS GRY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BF7FC34-62E6-F2D9-3687-3215CCEE1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998764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pl-PL" sz="2400" dirty="0"/>
              <a:t>Gra polega na skutecznym ścinaniu drzew (otrzymuje się za to punkty), unikając przy tym różne przeszkody.</a:t>
            </a:r>
          </a:p>
          <a:p>
            <a:pPr marL="36900" indent="0">
              <a:buNone/>
            </a:pPr>
            <a:r>
              <a:rPr lang="pl-PL" sz="2400" dirty="0"/>
              <a:t>Zawiera w sobie:</a:t>
            </a:r>
          </a:p>
          <a:p>
            <a:r>
              <a:rPr lang="pl-PL" dirty="0"/>
              <a:t>Animacje postaci: skakanie, kucanie, chód oraz zamach siekierą</a:t>
            </a:r>
          </a:p>
          <a:p>
            <a:r>
              <a:rPr lang="pl-PL" dirty="0"/>
              <a:t>Czasomierz oraz licznik punktów</a:t>
            </a:r>
          </a:p>
          <a:p>
            <a:r>
              <a:rPr lang="pl-PL" dirty="0"/>
              <a:t>Intuicyjne menu</a:t>
            </a:r>
          </a:p>
          <a:p>
            <a:r>
              <a:rPr lang="pl-PL" dirty="0"/>
              <a:t>Zwiększający się progresywnie poziom trudności (statycznie ustawione co 5 sekund)</a:t>
            </a:r>
          </a:p>
          <a:p>
            <a:r>
              <a:rPr lang="pl-PL" dirty="0"/>
              <a:t>Dopasowane </a:t>
            </a:r>
            <a:r>
              <a:rPr lang="pl-PL" dirty="0" err="1"/>
              <a:t>hitboxy</a:t>
            </a:r>
            <a:r>
              <a:rPr lang="pl-PL" dirty="0"/>
              <a:t> gracza oraz przeszkód (dokładne kolizje)</a:t>
            </a:r>
          </a:p>
          <a:p>
            <a:r>
              <a:rPr lang="pl-PL" dirty="0"/>
              <a:t>Poruszające się w stronę gracza przeszkody (przy czym wygląda to jakby postać szła w ich kierunku)</a:t>
            </a:r>
          </a:p>
          <a:p>
            <a:r>
              <a:rPr lang="pl-PL" dirty="0"/>
              <a:t>Losowo generujące się przeszkody</a:t>
            </a:r>
          </a:p>
          <a:p>
            <a:r>
              <a:rPr lang="pl-PL" dirty="0"/>
              <a:t>Sterowanie postaci za pomocą: W (skok), S (kucanie), Spacja (zamach)</a:t>
            </a:r>
          </a:p>
        </p:txBody>
      </p:sp>
    </p:spTree>
    <p:extLst>
      <p:ext uri="{BB962C8B-B14F-4D97-AF65-F5344CB8AC3E}">
        <p14:creationId xmlns:p14="http://schemas.microsoft.com/office/powerpoint/2010/main" val="3495535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>
            <a:extLst>
              <a:ext uri="{FF2B5EF4-FFF2-40B4-BE49-F238E27FC236}">
                <a16:creationId xmlns:a16="http://schemas.microsoft.com/office/drawing/2014/main" id="{A9870188-6F72-2805-9D4C-6A01A2C1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START MENU</a:t>
            </a:r>
          </a:p>
        </p:txBody>
      </p:sp>
      <p:pic>
        <p:nvPicPr>
          <p:cNvPr id="9" name="Symbol zastępczy zawartości 8">
            <a:extLst>
              <a:ext uri="{FF2B5EF4-FFF2-40B4-BE49-F238E27FC236}">
                <a16:creationId xmlns:a16="http://schemas.microsoft.com/office/drawing/2014/main" id="{86F8F0E6-7AF5-9828-F0E0-F6CD835BC5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8499" y="1773223"/>
            <a:ext cx="5405477" cy="3976717"/>
          </a:xfrm>
        </p:spPr>
      </p:pic>
    </p:spTree>
    <p:extLst>
      <p:ext uri="{BB962C8B-B14F-4D97-AF65-F5344CB8AC3E}">
        <p14:creationId xmlns:p14="http://schemas.microsoft.com/office/powerpoint/2010/main" val="2056108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9B20023-1CB8-A9D6-3446-A8B636329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GAMEOVER MENU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4F7C18D0-1FAC-4BD0-FA14-7EC40C3D9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0887" y="1747029"/>
            <a:ext cx="5300701" cy="4029104"/>
          </a:xfrm>
        </p:spPr>
      </p:pic>
    </p:spTree>
    <p:extLst>
      <p:ext uri="{BB962C8B-B14F-4D97-AF65-F5344CB8AC3E}">
        <p14:creationId xmlns:p14="http://schemas.microsoft.com/office/powerpoint/2010/main" val="1097173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AB1A152-5CB1-FA7D-5C33-9E21FB03F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6600" dirty="0"/>
              <a:t>PREZENTACJA GRY: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30EE2BA-5321-8B96-B23C-05F8874885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4432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1E45FF88-2EAE-02F3-EDCE-78359300E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FRAGMENTY KODU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35F4F2F2-B3A6-0A8B-99D3-CBB09BE469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70641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25A04E9-9D98-DAB4-138C-7E7AFB0C0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773127"/>
          </a:xfrm>
        </p:spPr>
        <p:txBody>
          <a:bodyPr/>
          <a:lstStyle/>
          <a:p>
            <a:r>
              <a:rPr lang="pl-PL" dirty="0"/>
              <a:t>1. ANIMACJA POSTACI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9C28E347-6593-1E7D-B5D0-7DCBD0EC62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F3B1203-97D8-5938-5D6A-BCB10F6D5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43" y="2910557"/>
            <a:ext cx="6400847" cy="3105173"/>
          </a:xfrm>
          <a:prstGeom prst="rect">
            <a:avLst/>
          </a:prstGeom>
        </p:spPr>
      </p:pic>
      <p:pic>
        <p:nvPicPr>
          <p:cNvPr id="7" name="Obraz 6" descr="Obraz zawierający piksel, zrzut ekranu&#10;&#10;Opis wygenerowany automatycznie">
            <a:extLst>
              <a:ext uri="{FF2B5EF4-FFF2-40B4-BE49-F238E27FC236}">
                <a16:creationId xmlns:a16="http://schemas.microsoft.com/office/drawing/2014/main" id="{8070502B-1827-6294-E29E-0992F557F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213" y="2710298"/>
            <a:ext cx="2419688" cy="1752845"/>
          </a:xfrm>
          <a:prstGeom prst="rect">
            <a:avLst/>
          </a:prstGeom>
        </p:spPr>
      </p:pic>
      <p:pic>
        <p:nvPicPr>
          <p:cNvPr id="9" name="Obraz 8" descr="Obraz zawierający piksel, zrzut ekranu&#10;&#10;Opis wygenerowany automatycznie">
            <a:extLst>
              <a:ext uri="{FF2B5EF4-FFF2-40B4-BE49-F238E27FC236}">
                <a16:creationId xmlns:a16="http://schemas.microsoft.com/office/drawing/2014/main" id="{F2FC97F9-E5F3-D338-99C3-58264487A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2924" y="2710297"/>
            <a:ext cx="1657581" cy="1752845"/>
          </a:xfrm>
          <a:prstGeom prst="rect">
            <a:avLst/>
          </a:prstGeom>
        </p:spPr>
      </p:pic>
      <p:pic>
        <p:nvPicPr>
          <p:cNvPr id="11" name="Obraz 10" descr="Obraz zawierający piksel&#10;&#10;Opis wygenerowany automatycznie">
            <a:extLst>
              <a:ext uri="{FF2B5EF4-FFF2-40B4-BE49-F238E27FC236}">
                <a16:creationId xmlns:a16="http://schemas.microsoft.com/office/drawing/2014/main" id="{BA6F9DA5-C470-A9AC-C093-8EB73A599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5901" y="4628359"/>
            <a:ext cx="1657581" cy="2143424"/>
          </a:xfrm>
          <a:prstGeom prst="rect">
            <a:avLst/>
          </a:prstGeom>
        </p:spPr>
      </p:pic>
      <p:pic>
        <p:nvPicPr>
          <p:cNvPr id="13" name="Obraz 12" descr="Obraz zawierający piksel&#10;&#10;Opis wygenerowany automatycznie">
            <a:extLst>
              <a:ext uri="{FF2B5EF4-FFF2-40B4-BE49-F238E27FC236}">
                <a16:creationId xmlns:a16="http://schemas.microsoft.com/office/drawing/2014/main" id="{BB711C9A-FE0C-B588-58B7-A7AE267D8C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317" y="4628359"/>
            <a:ext cx="1657581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823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39C9EAD6-EC67-094B-1F7C-EDCA15264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CHÓD</a:t>
            </a:r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7625FA93-C9C0-3F35-730B-09048F2B9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2379752"/>
            <a:ext cx="10353675" cy="2763658"/>
          </a:xfrm>
        </p:spPr>
      </p:pic>
    </p:spTree>
    <p:extLst>
      <p:ext uri="{BB962C8B-B14F-4D97-AF65-F5344CB8AC3E}">
        <p14:creationId xmlns:p14="http://schemas.microsoft.com/office/powerpoint/2010/main" val="1746581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C85907-1E25-9186-1368-0B996B8DC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ZAMACH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ADE854BD-65DD-A114-C72F-A14578DDA8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882" y="3973015"/>
            <a:ext cx="10353675" cy="1585901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959BCA5E-FC46-2311-93C4-EE2991AF3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86" y="2124065"/>
            <a:ext cx="10934780" cy="13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55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68A1074-6798-5F56-C1DD-3062BCFCA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SKOK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3BFAD3B6-8F3F-0017-C334-519C558B4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6420" y="2457443"/>
            <a:ext cx="6748512" cy="971557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2461F602-094A-5887-4DDE-5FA70F307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24" y="3800049"/>
            <a:ext cx="12192000" cy="221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242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7D42055-B5E0-FC79-50C4-1585BCFEF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KUCANIE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EE6C482D-C95E-E6F2-244D-945CB8E895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8320" y="2462205"/>
            <a:ext cx="6824712" cy="966795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7C13147F-D954-6587-2EA3-EA0C14547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11" y="4311155"/>
            <a:ext cx="10991930" cy="83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31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9C2573A0-2A7A-BD41-F41B-D968914BF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1444598"/>
            <a:ext cx="9590550" cy="1507054"/>
          </a:xfrm>
        </p:spPr>
        <p:txBody>
          <a:bodyPr/>
          <a:lstStyle/>
          <a:p>
            <a:r>
              <a:rPr lang="pl-PL" dirty="0"/>
              <a:t>2. CZASOMIERZ, LICZNIK PUNKTÓW I KOLIZJE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0E29D134-9131-A13B-FA88-2A9E960EBD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6A1C1F0-7256-B0B1-9D4B-18FAACE5A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002" y="3429000"/>
            <a:ext cx="6591348" cy="272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9459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Łupek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TM04033929[[fn=Łupek]]</Template>
  <TotalTime>68</TotalTime>
  <Words>168</Words>
  <Application>Microsoft Office PowerPoint</Application>
  <PresentationFormat>Panoramiczny</PresentationFormat>
  <Paragraphs>34</Paragraphs>
  <Slides>22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2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22</vt:i4>
      </vt:variant>
    </vt:vector>
  </HeadingPairs>
  <TitlesOfParts>
    <vt:vector size="25" baseType="lpstr">
      <vt:lpstr>Calisto MT</vt:lpstr>
      <vt:lpstr>Wingdings 2</vt:lpstr>
      <vt:lpstr>Łupek</vt:lpstr>
      <vt:lpstr>PROJEKT</vt:lpstr>
      <vt:lpstr>OPIS GRY</vt:lpstr>
      <vt:lpstr>FRAGMENTY KODU</vt:lpstr>
      <vt:lpstr>1. ANIMACJA POSTACI</vt:lpstr>
      <vt:lpstr>CHÓD</vt:lpstr>
      <vt:lpstr>ZAMACH</vt:lpstr>
      <vt:lpstr>SKOK</vt:lpstr>
      <vt:lpstr>KUCANIE</vt:lpstr>
      <vt:lpstr>2. CZASOMIERZ, LICZNIK PUNKTÓW I KOLIZJE</vt:lpstr>
      <vt:lpstr>CZASOMIERZ</vt:lpstr>
      <vt:lpstr>PUNKTY I KOLIZJE</vt:lpstr>
      <vt:lpstr>3. HITBOXY POSTACI I PRZESZKODY</vt:lpstr>
      <vt:lpstr>HITBOXY</vt:lpstr>
      <vt:lpstr>PRZESZKODY</vt:lpstr>
      <vt:lpstr>4. POZIOM TRUDNOŚCI, GENEROWANIE PRZESZKÓD ORAZ PORUSZANIE NIMI</vt:lpstr>
      <vt:lpstr>ZMIANA POZIOMU TRUDNOŚCI</vt:lpstr>
      <vt:lpstr>LOSOWE GENEROWANIE PRZESZKÓD</vt:lpstr>
      <vt:lpstr>PORUSZANIE PRZESZKODAMI</vt:lpstr>
      <vt:lpstr>5. MENU</vt:lpstr>
      <vt:lpstr>START MENU</vt:lpstr>
      <vt:lpstr>GAMEOVER MENU</vt:lpstr>
      <vt:lpstr>PREZENTACJA GRY: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</dc:title>
  <dc:creator>Michał Kuckowicz</dc:creator>
  <cp:lastModifiedBy>Michał Kuckowicz</cp:lastModifiedBy>
  <cp:revision>1</cp:revision>
  <dcterms:created xsi:type="dcterms:W3CDTF">2024-01-01T14:45:40Z</dcterms:created>
  <dcterms:modified xsi:type="dcterms:W3CDTF">2024-01-01T15:54:36Z</dcterms:modified>
</cp:coreProperties>
</file>